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74" r:id="rId1"/>
  </p:sldMasterIdLst>
  <p:notesMasterIdLst>
    <p:notesMasterId r:id="rId3"/>
  </p:notesMasterIdLst>
  <p:handoutMasterIdLst>
    <p:handoutMasterId r:id="rId4"/>
  </p:handoutMasterIdLst>
  <p:sldIdLst>
    <p:sldId id="259"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1pPr>
    <a:lvl2pPr marL="2193925" indent="-1736725"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2pPr>
    <a:lvl3pPr marL="4387850" indent="-3473450"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3pPr>
    <a:lvl4pPr marL="6583363" indent="-5211763"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4pPr>
    <a:lvl5pPr marL="8777288" indent="-6948488" algn="l" defTabSz="2193925" rtl="0" fontAlgn="base">
      <a:spcBef>
        <a:spcPct val="0"/>
      </a:spcBef>
      <a:spcAft>
        <a:spcPct val="0"/>
      </a:spcAft>
      <a:defRPr sz="8600" kern="1200">
        <a:solidFill>
          <a:schemeClr val="tx1"/>
        </a:solidFill>
        <a:latin typeface="Arial" pitchFamily="-107" charset="0"/>
        <a:ea typeface="ＭＳ Ｐゴシック" pitchFamily="-107" charset="-128"/>
        <a:cs typeface="ＭＳ Ｐゴシック" pitchFamily="-107" charset="-128"/>
      </a:defRPr>
    </a:lvl5pPr>
    <a:lvl6pPr marL="22860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6pPr>
    <a:lvl7pPr marL="27432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7pPr>
    <a:lvl8pPr marL="32004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8pPr>
    <a:lvl9pPr marL="3657600" algn="l" defTabSz="457200" rtl="0" eaLnBrk="1" latinLnBrk="0" hangingPunct="1">
      <a:defRPr sz="8600" kern="1200">
        <a:solidFill>
          <a:schemeClr val="tx1"/>
        </a:solidFill>
        <a:latin typeface="Arial" pitchFamily="-107" charset="0"/>
        <a:ea typeface="ＭＳ Ｐゴシック" pitchFamily="-107" charset="-128"/>
        <a:cs typeface="ＭＳ Ｐゴシック" pitchFamily="-107" charset="-128"/>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58" autoAdjust="0"/>
    <p:restoredTop sz="95941" autoAdjust="0"/>
  </p:normalViewPr>
  <p:slideViewPr>
    <p:cSldViewPr snapToObjects="1">
      <p:cViewPr varScale="1">
        <p:scale>
          <a:sx n="21" d="100"/>
          <a:sy n="21" d="100"/>
        </p:scale>
        <p:origin x="132" y="180"/>
      </p:cViewPr>
      <p:guideLst>
        <p:guide orient="horz" pos="10368"/>
        <p:guide pos="1382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12/16/2015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11220269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12/16/2015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162325226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906655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40637" y="-40644"/>
            <a:ext cx="44015059" cy="32999688"/>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5426859" y="11541763"/>
            <a:ext cx="27968251" cy="7902250"/>
          </a:xfrm>
        </p:spPr>
        <p:txBody>
          <a:bodyPr anchor="b">
            <a:noAutofit/>
          </a:bodyPr>
          <a:lstStyle>
            <a:lvl1pPr algn="r">
              <a:defRPr sz="2592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426859" y="19444006"/>
            <a:ext cx="27968251" cy="5265115"/>
          </a:xfrm>
        </p:spPr>
        <p:txBody>
          <a:bodyPr anchor="t"/>
          <a:lstStyle>
            <a:lvl1pPr marL="0" indent="0" algn="r">
              <a:buNone/>
              <a:defRPr>
                <a:solidFill>
                  <a:schemeClr val="tx1">
                    <a:lumMod val="50000"/>
                    <a:lumOff val="50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fld id="{9D9B0DC0-DEB6-5245-9786-81835CA7B236}"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10CB6CD-A896-034E-886C-9AD731625548}" type="slidenum">
              <a:rPr lang="en-US" smtClean="0"/>
              <a:pPr>
                <a:defRPr/>
              </a:pPr>
              <a:t>‹#›</a:t>
            </a:fld>
            <a:endParaRPr lang="en-US"/>
          </a:p>
        </p:txBody>
      </p:sp>
    </p:spTree>
    <p:extLst>
      <p:ext uri="{BB962C8B-B14F-4D97-AF65-F5344CB8AC3E}">
        <p14:creationId xmlns:p14="http://schemas.microsoft.com/office/powerpoint/2010/main" val="86898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16337280"/>
          </a:xfrm>
        </p:spPr>
        <p:txBody>
          <a:bodyPr anchor="ctr">
            <a:normAutofit/>
          </a:bodyPr>
          <a:lstStyle>
            <a:lvl1pPr algn="l">
              <a:defRPr sz="211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80" y="21457920"/>
            <a:ext cx="30469027"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4105087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5285155" y="17434560"/>
            <a:ext cx="26015059" cy="1828800"/>
          </a:xfrm>
        </p:spPr>
        <p:txBody>
          <a:bodyPr anchor="ctr">
            <a:noAutofit/>
          </a:bodyPr>
          <a:lstStyle>
            <a:lvl1pPr marL="0" indent="0">
              <a:buFontTx/>
              <a:buNone/>
              <a:defRPr sz="7680">
                <a:solidFill>
                  <a:schemeClr val="tx1">
                    <a:lumMod val="50000"/>
                    <a:lumOff val="50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457920"/>
            <a:ext cx="30469032" cy="7540618"/>
          </a:xfrm>
        </p:spPr>
        <p:txBody>
          <a:bodyPr anchor="ctr">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1769092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926073" y="9273542"/>
            <a:ext cx="30469032" cy="12458208"/>
          </a:xfrm>
        </p:spPr>
        <p:txBody>
          <a:bodyPr anchor="b">
            <a:normAutofit/>
          </a:bodyPr>
          <a:lstStyle>
            <a:lvl1pPr algn="l">
              <a:defRPr sz="2112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75000"/>
                    <a:lumOff val="25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18368822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3719448" y="2926080"/>
            <a:ext cx="29146474"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tx1">
                    <a:lumMod val="75000"/>
                    <a:lumOff val="25000"/>
                  </a:schemeClr>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
        <p:nvSpPr>
          <p:cNvPr id="24" name="TextBox 23"/>
          <p:cNvSpPr txBox="1"/>
          <p:nvPr/>
        </p:nvSpPr>
        <p:spPr>
          <a:xfrm>
            <a:off x="2317015" y="3793814"/>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32388958" y="13855469"/>
            <a:ext cx="2195131" cy="2806925"/>
          </a:xfrm>
          <a:prstGeom prst="rect">
            <a:avLst/>
          </a:prstGeom>
        </p:spPr>
        <p:txBody>
          <a:bodyPr vert="horz" lIns="438912" tIns="219456" rIns="438912" bIns="219456" rtlCol="0" anchor="ctr">
            <a:noAutofit/>
          </a:bodyPr>
          <a:lstStyle/>
          <a:p>
            <a:pPr lvl="0"/>
            <a:r>
              <a:rPr lang="en-US" sz="384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02250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956073" y="2926080"/>
            <a:ext cx="30439032" cy="14508480"/>
          </a:xfrm>
        </p:spPr>
        <p:txBody>
          <a:bodyPr anchor="ctr">
            <a:normAutofit/>
          </a:bodyPr>
          <a:lstStyle>
            <a:lvl1pPr algn="l">
              <a:defRPr sz="2112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2926066" y="19263360"/>
            <a:ext cx="30469037" cy="2468390"/>
          </a:xfrm>
        </p:spPr>
        <p:txBody>
          <a:bodyPr anchor="b">
            <a:noAutofit/>
          </a:bodyPr>
          <a:lstStyle>
            <a:lvl1pPr marL="0" indent="0">
              <a:buFontTx/>
              <a:buNone/>
              <a:defRPr sz="11520">
                <a:solidFill>
                  <a:schemeClr val="accent1"/>
                </a:solidFill>
              </a:defRPr>
            </a:lvl1pPr>
            <a:lvl2pPr marL="2194560" indent="0">
              <a:buFontTx/>
              <a:buNone/>
              <a:defRPr/>
            </a:lvl2pPr>
            <a:lvl3pPr marL="4389120" indent="0">
              <a:buFontTx/>
              <a:buNone/>
              <a:defRPr/>
            </a:lvl3pPr>
            <a:lvl4pPr marL="6583680" indent="0">
              <a:buFontTx/>
              <a:buNone/>
              <a:defRPr/>
            </a:lvl4pPr>
            <a:lvl5pPr marL="877824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926073" y="21731751"/>
            <a:ext cx="30469032" cy="7266787"/>
          </a:xfrm>
        </p:spPr>
        <p:txBody>
          <a:bodyPr anchor="t">
            <a:normAutofit/>
          </a:bodyPr>
          <a:lstStyle>
            <a:lvl1pPr marL="0" indent="0" algn="l">
              <a:buNone/>
              <a:defRPr sz="864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15315663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1FE152F3-A628-174C-B1C5-D7957B5E1D38}"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0FCF62F-1C22-F342-AEF6-5751E4D1B1C2}" type="slidenum">
              <a:rPr lang="en-US" smtClean="0"/>
              <a:pPr>
                <a:defRPr/>
              </a:pPr>
              <a:t>‹#›</a:t>
            </a:fld>
            <a:endParaRPr lang="en-US"/>
          </a:p>
        </p:txBody>
      </p:sp>
    </p:spTree>
    <p:extLst>
      <p:ext uri="{BB962C8B-B14F-4D97-AF65-F5344CB8AC3E}">
        <p14:creationId xmlns:p14="http://schemas.microsoft.com/office/powerpoint/2010/main" val="2221772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691097" y="2926082"/>
            <a:ext cx="4698298" cy="25206965"/>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26075" y="2926082"/>
            <a:ext cx="24936125" cy="252069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6745D483-D49F-FF4D-A9BE-F07770943FEC}"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B774BD7-0588-6F4B-AC48-26B402219AE7}" type="slidenum">
              <a:rPr lang="en-US" smtClean="0"/>
              <a:pPr>
                <a:defRPr/>
              </a:pPr>
              <a:t>‹#›</a:t>
            </a:fld>
            <a:endParaRPr lang="en-US"/>
          </a:p>
        </p:txBody>
      </p:sp>
    </p:spTree>
    <p:extLst>
      <p:ext uri="{BB962C8B-B14F-4D97-AF65-F5344CB8AC3E}">
        <p14:creationId xmlns:p14="http://schemas.microsoft.com/office/powerpoint/2010/main" val="2856721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fld id="{B2E7EE88-36B3-3346-BBA2-F431CBED7E14}"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4E96FE8-16DA-394E-A83E-4578336391CB}" type="slidenum">
              <a:rPr lang="en-US" smtClean="0"/>
              <a:pPr>
                <a:defRPr/>
              </a:pPr>
              <a:t>‹#›</a:t>
            </a:fld>
            <a:endParaRPr lang="en-US"/>
          </a:p>
        </p:txBody>
      </p:sp>
    </p:spTree>
    <p:extLst>
      <p:ext uri="{BB962C8B-B14F-4D97-AF65-F5344CB8AC3E}">
        <p14:creationId xmlns:p14="http://schemas.microsoft.com/office/powerpoint/2010/main" val="2477355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26073" y="12964169"/>
            <a:ext cx="30469032" cy="8767589"/>
          </a:xfrm>
        </p:spPr>
        <p:txBody>
          <a:bodyPr anchor="b"/>
          <a:lstStyle>
            <a:lvl1pPr algn="l">
              <a:defRPr sz="19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926073" y="21731750"/>
            <a:ext cx="30469032" cy="4129920"/>
          </a:xfrm>
        </p:spPr>
        <p:txBody>
          <a:bodyPr anchor="t"/>
          <a:lstStyle>
            <a:lvl1pPr marL="0" indent="0" algn="l">
              <a:buNone/>
              <a:defRPr sz="9600">
                <a:solidFill>
                  <a:schemeClr val="tx1">
                    <a:lumMod val="50000"/>
                    <a:lumOff val="50000"/>
                  </a:schemeClr>
                </a:solidFill>
              </a:defRPr>
            </a:lvl1pPr>
            <a:lvl2pPr marL="2194560" indent="0">
              <a:buNone/>
              <a:defRPr sz="8640">
                <a:solidFill>
                  <a:schemeClr val="tx1">
                    <a:tint val="75000"/>
                  </a:schemeClr>
                </a:solidFill>
              </a:defRPr>
            </a:lvl2pPr>
            <a:lvl3pPr marL="4389120" indent="0">
              <a:buNone/>
              <a:defRPr sz="7680">
                <a:solidFill>
                  <a:schemeClr val="tx1">
                    <a:tint val="75000"/>
                  </a:schemeClr>
                </a:solidFill>
              </a:defRPr>
            </a:lvl3pPr>
            <a:lvl4pPr marL="6583680" indent="0">
              <a:buNone/>
              <a:defRPr sz="6720">
                <a:solidFill>
                  <a:schemeClr val="tx1">
                    <a:tint val="75000"/>
                  </a:schemeClr>
                </a:solidFill>
              </a:defRPr>
            </a:lvl4pPr>
            <a:lvl5pPr marL="8778240" indent="0">
              <a:buNone/>
              <a:defRPr sz="6720">
                <a:solidFill>
                  <a:schemeClr val="tx1">
                    <a:tint val="75000"/>
                  </a:schemeClr>
                </a:solidFill>
              </a:defRPr>
            </a:lvl5pPr>
            <a:lvl6pPr marL="10972800" indent="0">
              <a:buNone/>
              <a:defRPr sz="6720">
                <a:solidFill>
                  <a:schemeClr val="tx1">
                    <a:tint val="75000"/>
                  </a:schemeClr>
                </a:solidFill>
              </a:defRPr>
            </a:lvl6pPr>
            <a:lvl7pPr marL="13167360" indent="0">
              <a:buNone/>
              <a:defRPr sz="6720">
                <a:solidFill>
                  <a:schemeClr val="tx1">
                    <a:tint val="75000"/>
                  </a:schemeClr>
                </a:solidFill>
              </a:defRPr>
            </a:lvl7pPr>
            <a:lvl8pPr marL="15361920" indent="0">
              <a:buNone/>
              <a:defRPr sz="6720">
                <a:solidFill>
                  <a:schemeClr val="tx1">
                    <a:tint val="75000"/>
                  </a:schemeClr>
                </a:solidFill>
              </a:defRPr>
            </a:lvl8pPr>
            <a:lvl9pPr marL="17556480" indent="0">
              <a:buNone/>
              <a:defRPr sz="672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F7DEA6E3-440A-4444-BB11-7B989A77FD77}" type="datetime1">
              <a:rPr lang="en-US" smtClean="0"/>
              <a:pPr>
                <a:defRPr/>
              </a:pPr>
              <a:t>12/16/2015</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A5C8EF9-EBE1-BB4A-BC45-FEB94B053A15}" type="slidenum">
              <a:rPr lang="en-US" smtClean="0"/>
              <a:pPr>
                <a:defRPr/>
              </a:pPr>
              <a:t>‹#›</a:t>
            </a:fld>
            <a:endParaRPr lang="en-US"/>
          </a:p>
        </p:txBody>
      </p:sp>
    </p:spTree>
    <p:extLst>
      <p:ext uri="{BB962C8B-B14F-4D97-AF65-F5344CB8AC3E}">
        <p14:creationId xmlns:p14="http://schemas.microsoft.com/office/powerpoint/2010/main" val="3514018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926080" y="2926080"/>
            <a:ext cx="30469027" cy="633984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26083" y="10370827"/>
            <a:ext cx="14822923" cy="18627706"/>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8572179" y="10370835"/>
            <a:ext cx="14822928" cy="18627710"/>
          </a:xfrm>
        </p:spPr>
        <p:txBody>
          <a:bodyPr>
            <a:normAutofit/>
          </a:bodyPr>
          <a:lstStyle>
            <a:lvl1pPr>
              <a:defRPr sz="8640"/>
            </a:lvl1pPr>
            <a:lvl2pPr>
              <a:defRPr sz="7680"/>
            </a:lvl2pPr>
            <a:lvl3pPr>
              <a:defRPr sz="6720"/>
            </a:lvl3pPr>
            <a:lvl4pPr>
              <a:defRPr sz="5760"/>
            </a:lvl4pPr>
            <a:lvl5pPr>
              <a:defRPr sz="5760"/>
            </a:lvl5pPr>
            <a:lvl6pPr>
              <a:defRPr sz="5760"/>
            </a:lvl6pPr>
            <a:lvl7pPr>
              <a:defRPr sz="5760"/>
            </a:lvl7pPr>
            <a:lvl8pPr>
              <a:defRPr sz="5760"/>
            </a:lvl8pPr>
            <a:lvl9pPr>
              <a:defRPr sz="576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fld id="{A0F24EE3-BE6B-6F40-8449-0EE688B334C3}" type="datetime1">
              <a:rPr lang="en-US" smtClean="0"/>
              <a:pPr>
                <a:defRPr/>
              </a:pPr>
              <a:t>12/16/2015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0A0E92-9676-0646-8393-C6A11532230B}" type="slidenum">
              <a:rPr lang="en-US" smtClean="0"/>
              <a:pPr>
                <a:defRPr/>
              </a:pPr>
              <a:t>‹#›</a:t>
            </a:fld>
            <a:endParaRPr lang="en-US"/>
          </a:p>
        </p:txBody>
      </p:sp>
    </p:spTree>
    <p:extLst>
      <p:ext uri="{BB962C8B-B14F-4D97-AF65-F5344CB8AC3E}">
        <p14:creationId xmlns:p14="http://schemas.microsoft.com/office/powerpoint/2010/main" val="2043984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26078" y="2926080"/>
            <a:ext cx="30469022" cy="633984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2926075"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2926075" y="13138783"/>
            <a:ext cx="14835226" cy="1585976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8559872" y="10372718"/>
            <a:ext cx="14835226" cy="2766058"/>
          </a:xfrm>
        </p:spPr>
        <p:txBody>
          <a:bodyPr anchor="b">
            <a:noAutofit/>
          </a:bodyPr>
          <a:lstStyle>
            <a:lvl1pPr marL="0" indent="0">
              <a:buNone/>
              <a:defRPr sz="11520" b="0"/>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18559872" y="13138783"/>
            <a:ext cx="14835226" cy="1585976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fld id="{0EB25384-CBCF-B646-AF0F-35BE8D53D802}" type="datetime1">
              <a:rPr lang="en-US" smtClean="0"/>
              <a:pPr>
                <a:defRPr/>
              </a:pPr>
              <a:t>12/16/2015</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A81054D-299A-2D4B-A58E-B6B2DCDDC984}" type="slidenum">
              <a:rPr lang="en-US" smtClean="0"/>
              <a:pPr>
                <a:defRPr/>
              </a:pPr>
              <a:t>‹#›</a:t>
            </a:fld>
            <a:endParaRPr lang="en-US"/>
          </a:p>
        </p:txBody>
      </p:sp>
    </p:spTree>
    <p:extLst>
      <p:ext uri="{BB962C8B-B14F-4D97-AF65-F5344CB8AC3E}">
        <p14:creationId xmlns:p14="http://schemas.microsoft.com/office/powerpoint/2010/main" val="196109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926075" y="2926080"/>
            <a:ext cx="30469027" cy="633984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fld id="{9FC97E24-7DE0-2049-B283-98D5EA78F8EA}" type="datetime1">
              <a:rPr lang="en-US" smtClean="0"/>
              <a:pPr>
                <a:defRPr/>
              </a:pPr>
              <a:t>12/16/2015</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CCC60871-0703-CC4C-A829-D75B00D0A2DE}" type="slidenum">
              <a:rPr lang="en-US" smtClean="0"/>
              <a:pPr>
                <a:defRPr/>
              </a:pPr>
              <a:t>‹#›</a:t>
            </a:fld>
            <a:endParaRPr lang="en-US"/>
          </a:p>
        </p:txBody>
      </p:sp>
    </p:spTree>
    <p:extLst>
      <p:ext uri="{BB962C8B-B14F-4D97-AF65-F5344CB8AC3E}">
        <p14:creationId xmlns:p14="http://schemas.microsoft.com/office/powerpoint/2010/main" val="192405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E4D595BF-B042-E74D-B532-F84F734A770B}" type="datetime1">
              <a:rPr lang="en-US" smtClean="0"/>
              <a:pPr>
                <a:defRPr/>
              </a:pPr>
              <a:t>12/16/2015</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CFE51F58-CED8-114E-989B-FAB78C4990EE}" type="slidenum">
              <a:rPr lang="en-US" smtClean="0"/>
              <a:pPr>
                <a:defRPr/>
              </a:pPr>
              <a:t>‹#›</a:t>
            </a:fld>
            <a:endParaRPr lang="en-US"/>
          </a:p>
        </p:txBody>
      </p:sp>
    </p:spTree>
    <p:extLst>
      <p:ext uri="{BB962C8B-B14F-4D97-AF65-F5344CB8AC3E}">
        <p14:creationId xmlns:p14="http://schemas.microsoft.com/office/powerpoint/2010/main" val="307796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7193299"/>
            <a:ext cx="13392874" cy="6136637"/>
          </a:xfrm>
        </p:spPr>
        <p:txBody>
          <a:bodyPr anchor="b">
            <a:normAutofit/>
          </a:bodyPr>
          <a:lstStyle>
            <a:lvl1pPr>
              <a:defRPr sz="9600"/>
            </a:lvl1pPr>
          </a:lstStyle>
          <a:p>
            <a:r>
              <a:rPr lang="en-US" smtClean="0"/>
              <a:t>Click to edit Master title style</a:t>
            </a:r>
            <a:endParaRPr lang="en-US" dirty="0"/>
          </a:p>
        </p:txBody>
      </p:sp>
      <p:sp>
        <p:nvSpPr>
          <p:cNvPr id="3" name="Content Placeholder 2"/>
          <p:cNvSpPr>
            <a:spLocks noGrp="1"/>
          </p:cNvSpPr>
          <p:nvPr>
            <p:ph idx="1"/>
          </p:nvPr>
        </p:nvSpPr>
        <p:spPr>
          <a:xfrm>
            <a:off x="17142122" y="2471642"/>
            <a:ext cx="16252978" cy="26526898"/>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926075" y="13329934"/>
            <a:ext cx="13392874" cy="12405355"/>
          </a:xfrm>
        </p:spPr>
        <p:txBody>
          <a:bodyPr>
            <a:normAutofit/>
          </a:bodyPr>
          <a:lstStyle>
            <a:lvl1pPr marL="0" indent="0">
              <a:buNone/>
              <a:defRPr sz="672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2AE1BB32-3A3A-1442-B647-28E14D9E02CB}" type="datetime1">
              <a:rPr lang="en-US" smtClean="0"/>
              <a:pPr>
                <a:defRPr/>
              </a:pPr>
              <a:t>12/16/2015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16AC1B3-1A4E-1147-990C-E994497E5639}" type="slidenum">
              <a:rPr lang="en-US" smtClean="0"/>
              <a:pPr>
                <a:defRPr/>
              </a:pPr>
              <a:t>‹#›</a:t>
            </a:fld>
            <a:endParaRPr lang="en-US"/>
          </a:p>
        </p:txBody>
      </p:sp>
    </p:spTree>
    <p:extLst>
      <p:ext uri="{BB962C8B-B14F-4D97-AF65-F5344CB8AC3E}">
        <p14:creationId xmlns:p14="http://schemas.microsoft.com/office/powerpoint/2010/main" val="244714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26075" y="23042880"/>
            <a:ext cx="30469027" cy="2720342"/>
          </a:xfrm>
        </p:spPr>
        <p:txBody>
          <a:bodyPr anchor="b">
            <a:normAutofit/>
          </a:bodyPr>
          <a:lstStyle>
            <a:lvl1pPr algn="l">
              <a:defRPr sz="1152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26075" y="2926080"/>
            <a:ext cx="30469027" cy="18459446"/>
          </a:xfrm>
        </p:spPr>
        <p:txBody>
          <a:bodyPr anchor="t">
            <a:normAutofit/>
          </a:bodyPr>
          <a:lstStyle>
            <a:lvl1pPr marL="0" indent="0" algn="ctr">
              <a:buNone/>
              <a:defRPr sz="7680"/>
            </a:lvl1pPr>
            <a:lvl2pPr marL="2194560" indent="0">
              <a:buNone/>
              <a:defRPr sz="7680"/>
            </a:lvl2pPr>
            <a:lvl3pPr marL="4389120" indent="0">
              <a:buNone/>
              <a:defRPr sz="7680"/>
            </a:lvl3pPr>
            <a:lvl4pPr marL="6583680" indent="0">
              <a:buNone/>
              <a:defRPr sz="7680"/>
            </a:lvl4pPr>
            <a:lvl5pPr marL="8778240" indent="0">
              <a:buNone/>
              <a:defRPr sz="7680"/>
            </a:lvl5pPr>
            <a:lvl6pPr marL="10972800" indent="0">
              <a:buNone/>
              <a:defRPr sz="7680"/>
            </a:lvl6pPr>
            <a:lvl7pPr marL="13167360" indent="0">
              <a:buNone/>
              <a:defRPr sz="7680"/>
            </a:lvl7pPr>
            <a:lvl8pPr marL="15361920" indent="0">
              <a:buNone/>
              <a:defRPr sz="7680"/>
            </a:lvl8pPr>
            <a:lvl9pPr marL="17556480" indent="0">
              <a:buNone/>
              <a:defRPr sz="7680"/>
            </a:lvl9pPr>
          </a:lstStyle>
          <a:p>
            <a:r>
              <a:rPr lang="en-US" smtClean="0"/>
              <a:t>Click icon to add picture</a:t>
            </a:r>
            <a:endParaRPr lang="en-US" dirty="0"/>
          </a:p>
        </p:txBody>
      </p:sp>
      <p:sp>
        <p:nvSpPr>
          <p:cNvPr id="4" name="Text Placeholder 3"/>
          <p:cNvSpPr>
            <a:spLocks noGrp="1"/>
          </p:cNvSpPr>
          <p:nvPr>
            <p:ph type="body" sz="half" idx="2"/>
          </p:nvPr>
        </p:nvSpPr>
        <p:spPr>
          <a:xfrm>
            <a:off x="2926075" y="25763223"/>
            <a:ext cx="30469027" cy="3235315"/>
          </a:xfrm>
        </p:spPr>
        <p:txBody>
          <a:bodyPr>
            <a:normAutofit/>
          </a:bodyPr>
          <a:lstStyle>
            <a:lvl1pPr marL="0" indent="0">
              <a:buNone/>
              <a:defRPr sz="5760"/>
            </a:lvl1pPr>
            <a:lvl2pPr marL="2194560" indent="0">
              <a:buNone/>
              <a:defRPr sz="5760"/>
            </a:lvl2pPr>
            <a:lvl3pPr marL="4389120" indent="0">
              <a:buNone/>
              <a:defRPr sz="4800"/>
            </a:lvl3pPr>
            <a:lvl4pPr marL="6583680" indent="0">
              <a:buNone/>
              <a:defRPr sz="4320"/>
            </a:lvl4pPr>
            <a:lvl5pPr marL="8778240" indent="0">
              <a:buNone/>
              <a:defRPr sz="4320"/>
            </a:lvl5pPr>
            <a:lvl6pPr marL="10972800" indent="0">
              <a:buNone/>
              <a:defRPr sz="4320"/>
            </a:lvl6pPr>
            <a:lvl7pPr marL="13167360" indent="0">
              <a:buNone/>
              <a:defRPr sz="4320"/>
            </a:lvl7pPr>
            <a:lvl8pPr marL="15361920" indent="0">
              <a:buNone/>
              <a:defRPr sz="4320"/>
            </a:lvl8pPr>
            <a:lvl9pPr marL="17556480" indent="0">
              <a:buNone/>
              <a:defRPr sz="432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D6EE6D99-5BC1-9447-9734-C2AA085436E8}" type="datetime1">
              <a:rPr lang="en-US" smtClean="0"/>
              <a:pPr>
                <a:defRPr/>
              </a:pPr>
              <a:t>12/16/2015</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0B73B32-3A11-C34E-B587-0381224FDA00}" type="slidenum">
              <a:rPr lang="en-US" smtClean="0"/>
              <a:pPr>
                <a:defRPr/>
              </a:pPr>
              <a:t>‹#›</a:t>
            </a:fld>
            <a:endParaRPr lang="en-US"/>
          </a:p>
        </p:txBody>
      </p:sp>
    </p:spTree>
    <p:extLst>
      <p:ext uri="{BB962C8B-B14F-4D97-AF65-F5344CB8AC3E}">
        <p14:creationId xmlns:p14="http://schemas.microsoft.com/office/powerpoint/2010/main" val="2598979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40639" y="-40644"/>
            <a:ext cx="44015064" cy="32999688"/>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2926078" y="2926080"/>
            <a:ext cx="30469022" cy="633984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926075" y="10370835"/>
            <a:ext cx="30469027" cy="1862771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5945238" y="28998545"/>
            <a:ext cx="3283834" cy="1752600"/>
          </a:xfrm>
          <a:prstGeom prst="rect">
            <a:avLst/>
          </a:prstGeom>
        </p:spPr>
        <p:txBody>
          <a:bodyPr vert="horz" lIns="91440" tIns="45720" rIns="91440" bIns="45720" rtlCol="0" anchor="ctr"/>
          <a:lstStyle>
            <a:lvl1pPr algn="r">
              <a:defRPr sz="4320">
                <a:solidFill>
                  <a:schemeClr val="tx1">
                    <a:tint val="75000"/>
                  </a:schemeClr>
                </a:solidFill>
              </a:defRPr>
            </a:lvl1pPr>
          </a:lstStyle>
          <a:p>
            <a:pPr>
              <a:defRPr/>
            </a:pPr>
            <a:fld id="{7D63A7D0-97BF-1846-9583-B99EC1CA1C7E}" type="datetime1">
              <a:rPr lang="en-US" smtClean="0"/>
              <a:pPr>
                <a:defRPr/>
              </a:pPr>
              <a:t>12/16/2015</a:t>
            </a:fld>
            <a:endParaRPr lang="en-US"/>
          </a:p>
        </p:txBody>
      </p:sp>
      <p:sp>
        <p:nvSpPr>
          <p:cNvPr id="5" name="Footer Placeholder 4"/>
          <p:cNvSpPr>
            <a:spLocks noGrp="1"/>
          </p:cNvSpPr>
          <p:nvPr>
            <p:ph type="ftr" sz="quarter" idx="3"/>
          </p:nvPr>
        </p:nvSpPr>
        <p:spPr>
          <a:xfrm>
            <a:off x="2926078" y="28998545"/>
            <a:ext cx="22190270" cy="1752600"/>
          </a:xfrm>
          <a:prstGeom prst="rect">
            <a:avLst/>
          </a:prstGeom>
        </p:spPr>
        <p:txBody>
          <a:bodyPr vert="horz" lIns="91440" tIns="45720" rIns="91440" bIns="45720" rtlCol="0" anchor="ctr"/>
          <a:lstStyle>
            <a:lvl1pPr algn="l">
              <a:defRPr sz="432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30934445" y="28998545"/>
            <a:ext cx="2460662" cy="1752600"/>
          </a:xfrm>
          <a:prstGeom prst="rect">
            <a:avLst/>
          </a:prstGeom>
        </p:spPr>
        <p:txBody>
          <a:bodyPr vert="horz" lIns="91440" tIns="45720" rIns="91440" bIns="45720" rtlCol="0" anchor="ctr"/>
          <a:lstStyle>
            <a:lvl1pPr algn="r">
              <a:defRPr sz="4320">
                <a:solidFill>
                  <a:schemeClr val="accent1"/>
                </a:solidFill>
              </a:defRPr>
            </a:lvl1pPr>
          </a:lstStyle>
          <a:p>
            <a:pPr>
              <a:defRPr/>
            </a:pPr>
            <a:fld id="{B063F8FF-54E3-2749-9438-DED0CB148588}" type="slidenum">
              <a:rPr lang="en-US" smtClean="0"/>
              <a:pPr>
                <a:defRPr/>
              </a:pPr>
              <a:t>‹#›</a:t>
            </a:fld>
            <a:endParaRPr lang="en-US"/>
          </a:p>
        </p:txBody>
      </p:sp>
    </p:spTree>
    <p:extLst>
      <p:ext uri="{BB962C8B-B14F-4D97-AF65-F5344CB8AC3E}">
        <p14:creationId xmlns:p14="http://schemas.microsoft.com/office/powerpoint/2010/main" val="2173589241"/>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87" r:id="rId13"/>
    <p:sldLayoutId id="2147483788" r:id="rId14"/>
    <p:sldLayoutId id="2147483789" r:id="rId15"/>
    <p:sldLayoutId id="2147483790" r:id="rId16"/>
  </p:sldLayoutIdLst>
  <p:txStyles>
    <p:titleStyle>
      <a:lvl1pPr algn="l" defTabSz="2194560" rtl="0" eaLnBrk="1" latinLnBrk="0" hangingPunct="1">
        <a:spcBef>
          <a:spcPct val="0"/>
        </a:spcBef>
        <a:buNone/>
        <a:defRPr sz="1728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1645920" indent="-1645920" algn="l" defTabSz="2194560" rtl="0" eaLnBrk="1" latinLnBrk="0" hangingPunct="1">
        <a:spcBef>
          <a:spcPts val="4800"/>
        </a:spcBef>
        <a:spcAft>
          <a:spcPts val="0"/>
        </a:spcAft>
        <a:buClr>
          <a:schemeClr val="accent1"/>
        </a:buClr>
        <a:buSzPct val="80000"/>
        <a:buFont typeface="Wingdings 3" charset="2"/>
        <a:buChar char=""/>
        <a:defRPr sz="8640" kern="1200">
          <a:solidFill>
            <a:schemeClr val="tx1">
              <a:lumMod val="75000"/>
              <a:lumOff val="25000"/>
            </a:schemeClr>
          </a:solidFill>
          <a:latin typeface="+mn-lt"/>
          <a:ea typeface="+mn-ea"/>
          <a:cs typeface="+mn-cs"/>
        </a:defRPr>
      </a:lvl1pPr>
      <a:lvl2pPr marL="3566160" indent="-1371600" algn="l" defTabSz="2194560" rtl="0" eaLnBrk="1" latinLnBrk="0" hangingPunct="1">
        <a:spcBef>
          <a:spcPts val="4800"/>
        </a:spcBef>
        <a:spcAft>
          <a:spcPts val="0"/>
        </a:spcAft>
        <a:buClr>
          <a:schemeClr val="accent1"/>
        </a:buClr>
        <a:buSzPct val="80000"/>
        <a:buFont typeface="Wingdings 3" charset="2"/>
        <a:buChar char=""/>
        <a:defRPr sz="7680" kern="1200">
          <a:solidFill>
            <a:schemeClr val="tx1">
              <a:lumMod val="75000"/>
              <a:lumOff val="25000"/>
            </a:schemeClr>
          </a:solidFill>
          <a:latin typeface="+mn-lt"/>
          <a:ea typeface="+mn-ea"/>
          <a:cs typeface="+mn-cs"/>
        </a:defRPr>
      </a:lvl2pPr>
      <a:lvl3pPr marL="5486400" indent="-1097280" algn="l" defTabSz="2194560" rtl="0" eaLnBrk="1" latinLnBrk="0" hangingPunct="1">
        <a:spcBef>
          <a:spcPts val="4800"/>
        </a:spcBef>
        <a:spcAft>
          <a:spcPts val="0"/>
        </a:spcAft>
        <a:buClr>
          <a:schemeClr val="accent1"/>
        </a:buClr>
        <a:buSzPct val="80000"/>
        <a:buFont typeface="Wingdings 3" charset="2"/>
        <a:buChar char=""/>
        <a:defRPr sz="6720" kern="1200">
          <a:solidFill>
            <a:schemeClr val="tx1">
              <a:lumMod val="75000"/>
              <a:lumOff val="25000"/>
            </a:schemeClr>
          </a:solidFill>
          <a:latin typeface="+mn-lt"/>
          <a:ea typeface="+mn-ea"/>
          <a:cs typeface="+mn-cs"/>
        </a:defRPr>
      </a:lvl3pPr>
      <a:lvl4pPr marL="76809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4pPr>
      <a:lvl5pPr marL="987552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5pPr>
      <a:lvl6pPr marL="1207008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6pPr>
      <a:lvl7pPr marL="1426464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7pPr>
      <a:lvl8pPr marL="1645920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8pPr>
      <a:lvl9pPr marL="18653760" indent="-1097280" algn="l" defTabSz="2194560" rtl="0" eaLnBrk="1" latinLnBrk="0" hangingPunct="1">
        <a:spcBef>
          <a:spcPts val="4800"/>
        </a:spcBef>
        <a:spcAft>
          <a:spcPts val="0"/>
        </a:spcAft>
        <a:buClr>
          <a:schemeClr val="accent1"/>
        </a:buClr>
        <a:buSzPct val="80000"/>
        <a:buFont typeface="Wingdings 3" charset="2"/>
        <a:buChar char=""/>
        <a:defRPr sz="5760" kern="1200">
          <a:solidFill>
            <a:schemeClr val="tx1">
              <a:lumMod val="75000"/>
              <a:lumOff val="25000"/>
            </a:schemeClr>
          </a:solidFill>
          <a:latin typeface="+mn-lt"/>
          <a:ea typeface="+mn-ea"/>
          <a:cs typeface="+mn-cs"/>
        </a:defRPr>
      </a:lvl9pPr>
    </p:bodyStyle>
    <p:otherStyle>
      <a:defPPr>
        <a:defRPr lang="en-US"/>
      </a:defPPr>
      <a:lvl1pPr marL="0" algn="l" defTabSz="2194560" rtl="0" eaLnBrk="1" latinLnBrk="0" hangingPunct="1">
        <a:defRPr sz="8640" kern="1200">
          <a:solidFill>
            <a:schemeClr val="tx1"/>
          </a:solidFill>
          <a:latin typeface="+mn-lt"/>
          <a:ea typeface="+mn-ea"/>
          <a:cs typeface="+mn-cs"/>
        </a:defRPr>
      </a:lvl1pPr>
      <a:lvl2pPr marL="2194560" algn="l" defTabSz="2194560" rtl="0" eaLnBrk="1" latinLnBrk="0" hangingPunct="1">
        <a:defRPr sz="8640" kern="1200">
          <a:solidFill>
            <a:schemeClr val="tx1"/>
          </a:solidFill>
          <a:latin typeface="+mn-lt"/>
          <a:ea typeface="+mn-ea"/>
          <a:cs typeface="+mn-cs"/>
        </a:defRPr>
      </a:lvl2pPr>
      <a:lvl3pPr marL="4389120" algn="l" defTabSz="2194560" rtl="0" eaLnBrk="1" latinLnBrk="0" hangingPunct="1">
        <a:defRPr sz="8640" kern="1200">
          <a:solidFill>
            <a:schemeClr val="tx1"/>
          </a:solidFill>
          <a:latin typeface="+mn-lt"/>
          <a:ea typeface="+mn-ea"/>
          <a:cs typeface="+mn-cs"/>
        </a:defRPr>
      </a:lvl3pPr>
      <a:lvl4pPr marL="6583680" algn="l" defTabSz="2194560" rtl="0" eaLnBrk="1" latinLnBrk="0" hangingPunct="1">
        <a:defRPr sz="8640" kern="1200">
          <a:solidFill>
            <a:schemeClr val="tx1"/>
          </a:solidFill>
          <a:latin typeface="+mn-lt"/>
          <a:ea typeface="+mn-ea"/>
          <a:cs typeface="+mn-cs"/>
        </a:defRPr>
      </a:lvl4pPr>
      <a:lvl5pPr marL="8778240" algn="l" defTabSz="2194560" rtl="0" eaLnBrk="1" latinLnBrk="0" hangingPunct="1">
        <a:defRPr sz="8640" kern="1200">
          <a:solidFill>
            <a:schemeClr val="tx1"/>
          </a:solidFill>
          <a:latin typeface="+mn-lt"/>
          <a:ea typeface="+mn-ea"/>
          <a:cs typeface="+mn-cs"/>
        </a:defRPr>
      </a:lvl5pPr>
      <a:lvl6pPr marL="10972800" algn="l" defTabSz="2194560" rtl="0" eaLnBrk="1" latinLnBrk="0" hangingPunct="1">
        <a:defRPr sz="8640" kern="1200">
          <a:solidFill>
            <a:schemeClr val="tx1"/>
          </a:solidFill>
          <a:latin typeface="+mn-lt"/>
          <a:ea typeface="+mn-ea"/>
          <a:cs typeface="+mn-cs"/>
        </a:defRPr>
      </a:lvl6pPr>
      <a:lvl7pPr marL="13167360" algn="l" defTabSz="2194560" rtl="0" eaLnBrk="1" latinLnBrk="0" hangingPunct="1">
        <a:defRPr sz="8640" kern="1200">
          <a:solidFill>
            <a:schemeClr val="tx1"/>
          </a:solidFill>
          <a:latin typeface="+mn-lt"/>
          <a:ea typeface="+mn-ea"/>
          <a:cs typeface="+mn-cs"/>
        </a:defRPr>
      </a:lvl7pPr>
      <a:lvl8pPr marL="15361920" algn="l" defTabSz="2194560" rtl="0" eaLnBrk="1" latinLnBrk="0" hangingPunct="1">
        <a:defRPr sz="8640" kern="1200">
          <a:solidFill>
            <a:schemeClr val="tx1"/>
          </a:solidFill>
          <a:latin typeface="+mn-lt"/>
          <a:ea typeface="+mn-ea"/>
          <a:cs typeface="+mn-cs"/>
        </a:defRPr>
      </a:lvl8pPr>
      <a:lvl9pPr marL="17556480" algn="l" defTabSz="219456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en.wikibooks.org/wiki/Laboratory_Safety/Introduction" TargetMode="External"/><Relationship Id="rId7"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www.technologystudent.com/health1/ed1.ht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sp>
        <p:nvSpPr>
          <p:cNvPr id="16386" name="Rectangle 5"/>
          <p:cNvSpPr>
            <a:spLocks noChangeArrowheads="1"/>
          </p:cNvSpPr>
          <p:nvPr/>
        </p:nvSpPr>
        <p:spPr bwMode="auto">
          <a:xfrm>
            <a:off x="962364" y="2441575"/>
            <a:ext cx="41605200" cy="1292225"/>
          </a:xfrm>
          <a:prstGeom prst="rect">
            <a:avLst/>
          </a:prstGeom>
          <a:noFill/>
          <a:ln w="9525">
            <a:noFill/>
            <a:miter lim="800000"/>
            <a:headEnd/>
            <a:tailEnd/>
          </a:ln>
        </p:spPr>
        <p:txBody>
          <a:bodyPr lIns="91243" tIns="45614" rIns="91243" bIns="45614">
            <a:prstTxWarp prst="textNoShape">
              <a:avLst/>
            </a:prstTxWarp>
            <a:spAutoFit/>
          </a:bodyPr>
          <a:lstStyle/>
          <a:p>
            <a:pPr>
              <a:spcBef>
                <a:spcPct val="50000"/>
              </a:spcBef>
            </a:pPr>
            <a:r>
              <a:rPr lang="en-US" sz="4800" b="1" dirty="0" smtClean="0">
                <a:solidFill>
                  <a:schemeClr val="accent2">
                    <a:lumMod val="75000"/>
                  </a:schemeClr>
                </a:solidFill>
              </a:rPr>
              <a:t>Marcus Barnwell</a:t>
            </a:r>
            <a:r>
              <a:rPr lang="en-US" sz="4800" b="1" dirty="0">
                <a:solidFill>
                  <a:schemeClr val="accent2">
                    <a:lumMod val="75000"/>
                  </a:schemeClr>
                </a:solidFill>
              </a:rPr>
              <a:t/>
            </a:r>
            <a:br>
              <a:rPr lang="en-US" sz="4800" b="1" dirty="0">
                <a:solidFill>
                  <a:schemeClr val="accent2">
                    <a:lumMod val="75000"/>
                  </a:schemeClr>
                </a:solidFill>
              </a:rPr>
            </a:br>
            <a:r>
              <a:rPr lang="en-US" sz="2800" b="1" dirty="0" smtClean="0">
                <a:solidFill>
                  <a:schemeClr val="accent2">
                    <a:lumMod val="75000"/>
                  </a:schemeClr>
                </a:solidFill>
              </a:rPr>
              <a:t>Arabia Mountain High School</a:t>
            </a:r>
            <a:endParaRPr lang="en-US" sz="2800" b="1" dirty="0">
              <a:solidFill>
                <a:schemeClr val="accent2">
                  <a:lumMod val="75000"/>
                </a:schemeClr>
              </a:solidFill>
            </a:endParaRPr>
          </a:p>
        </p:txBody>
      </p:sp>
      <p:cxnSp>
        <p:nvCxnSpPr>
          <p:cNvPr id="70" name="Straight Connector 69"/>
          <p:cNvCxnSpPr/>
          <p:nvPr/>
        </p:nvCxnSpPr>
        <p:spPr>
          <a:xfrm>
            <a:off x="0" y="4114800"/>
            <a:ext cx="43891200" cy="1588"/>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6388" name="TextBox 91"/>
          <p:cNvSpPr txBox="1">
            <a:spLocks noChangeArrowheads="1"/>
          </p:cNvSpPr>
          <p:nvPr/>
        </p:nvSpPr>
        <p:spPr bwMode="auto">
          <a:xfrm>
            <a:off x="1524000" y="960014"/>
            <a:ext cx="41605200" cy="1446550"/>
          </a:xfrm>
          <a:prstGeom prst="rect">
            <a:avLst/>
          </a:prstGeom>
          <a:noFill/>
          <a:ln w="9525">
            <a:noFill/>
            <a:miter lim="800000"/>
            <a:headEnd/>
            <a:tailEnd/>
          </a:ln>
        </p:spPr>
        <p:txBody>
          <a:bodyPr>
            <a:prstTxWarp prst="textNoShape">
              <a:avLst/>
            </a:prstTxWarp>
            <a:spAutoFit/>
          </a:bodyPr>
          <a:lstStyle/>
          <a:p>
            <a:pPr algn="ctr"/>
            <a:r>
              <a:rPr lang="en-US" sz="8800" dirty="0" smtClean="0">
                <a:solidFill>
                  <a:schemeClr val="accent2">
                    <a:lumMod val="75000"/>
                  </a:schemeClr>
                </a:solidFill>
                <a:latin typeface="Arial Black" pitchFamily="-107" charset="0"/>
              </a:rPr>
              <a:t>Safety First – Engineering and </a:t>
            </a:r>
            <a:r>
              <a:rPr lang="en-US" sz="8800" dirty="0" smtClean="0">
                <a:solidFill>
                  <a:schemeClr val="accent2">
                    <a:lumMod val="75000"/>
                  </a:schemeClr>
                </a:solidFill>
                <a:latin typeface="Arial Black" pitchFamily="-107" charset="0"/>
              </a:rPr>
              <a:t>Technology</a:t>
            </a:r>
            <a:endParaRPr lang="en-US" sz="8800" dirty="0">
              <a:solidFill>
                <a:schemeClr val="accent2">
                  <a:lumMod val="75000"/>
                </a:schemeClr>
              </a:solidFill>
              <a:latin typeface="Arial Black" pitchFamily="-107" charset="0"/>
            </a:endParaRPr>
          </a:p>
        </p:txBody>
      </p:sp>
      <p:sp>
        <p:nvSpPr>
          <p:cNvPr id="16389" name="Rectangle 35"/>
          <p:cNvSpPr>
            <a:spLocks noChangeArrowheads="1"/>
          </p:cNvSpPr>
          <p:nvPr/>
        </p:nvSpPr>
        <p:spPr bwMode="auto">
          <a:xfrm>
            <a:off x="32938453" y="17511933"/>
            <a:ext cx="9829800" cy="4191000"/>
          </a:xfrm>
          <a:prstGeom prst="rect">
            <a:avLst/>
          </a:prstGeom>
          <a:solidFill>
            <a:schemeClr val="bg1"/>
          </a:solidFill>
          <a:ln w="9525">
            <a:noFill/>
            <a:miter lim="800000"/>
            <a:headEnd/>
            <a:tailEnd/>
          </a:ln>
        </p:spPr>
        <p:txBody>
          <a:bodyPr lIns="360000" tIns="360000" rIns="360000" bIns="360000">
            <a:prstTxWarp prst="textNoShape">
              <a:avLst/>
            </a:prstTxWarp>
          </a:bodyPr>
          <a:lstStyle/>
          <a:p>
            <a:r>
              <a:rPr lang="en-US" sz="4000" b="1" dirty="0"/>
              <a:t>S</a:t>
            </a:r>
            <a:r>
              <a:rPr lang="en-US" sz="4000" b="1" dirty="0" smtClean="0"/>
              <a:t>ources</a:t>
            </a:r>
            <a:endParaRPr lang="en-US" sz="4000" b="1" dirty="0"/>
          </a:p>
          <a:p>
            <a:r>
              <a:rPr lang="en-US" sz="2800" dirty="0">
                <a:hlinkClick r:id="rId3"/>
              </a:rPr>
              <a:t>https://</a:t>
            </a:r>
            <a:r>
              <a:rPr lang="en-US" sz="2800" dirty="0" smtClean="0">
                <a:hlinkClick r:id="rId3"/>
              </a:rPr>
              <a:t>en.wikibooks.org/wiki/Laboratory_Safety/Introduction</a:t>
            </a:r>
            <a:endParaRPr lang="en-US" sz="2800" dirty="0" smtClean="0"/>
          </a:p>
          <a:p>
            <a:endParaRPr lang="en-US" sz="2800" dirty="0"/>
          </a:p>
          <a:p>
            <a:r>
              <a:rPr lang="en-US" sz="2800" dirty="0">
                <a:hlinkClick r:id="rId4"/>
              </a:rPr>
              <a:t>http://</a:t>
            </a:r>
            <a:r>
              <a:rPr lang="en-US" sz="2800" dirty="0" smtClean="0">
                <a:hlinkClick r:id="rId4"/>
              </a:rPr>
              <a:t>www.technologystudent.com/health1/ed1.htm</a:t>
            </a:r>
            <a:endParaRPr lang="en-US" sz="2800" dirty="0" smtClean="0"/>
          </a:p>
          <a:p>
            <a:endParaRPr lang="en-US" sz="2800" dirty="0"/>
          </a:p>
        </p:txBody>
      </p:sp>
      <p:sp>
        <p:nvSpPr>
          <p:cNvPr id="16390" name="Rectangle 34"/>
          <p:cNvSpPr>
            <a:spLocks noChangeArrowheads="1"/>
          </p:cNvSpPr>
          <p:nvPr/>
        </p:nvSpPr>
        <p:spPr bwMode="auto">
          <a:xfrm>
            <a:off x="32918400" y="7532861"/>
            <a:ext cx="9829800" cy="62484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t>Conclusions</a:t>
            </a:r>
          </a:p>
          <a:p>
            <a:endParaRPr lang="en-US" sz="2800" dirty="0"/>
          </a:p>
          <a:p>
            <a:r>
              <a:rPr lang="en-US" sz="2800" dirty="0" smtClean="0"/>
              <a:t>This lesson has taught me about all the safety procedures, and how to follow them. What to do in emergencies and to use all of my safety equipment to keep me safe.</a:t>
            </a:r>
            <a:endParaRPr lang="en-US" sz="2800" dirty="0"/>
          </a:p>
        </p:txBody>
      </p:sp>
      <p:sp>
        <p:nvSpPr>
          <p:cNvPr id="16391" name="Rectangle 33"/>
          <p:cNvSpPr>
            <a:spLocks noChangeArrowheads="1"/>
          </p:cNvSpPr>
          <p:nvPr/>
        </p:nvSpPr>
        <p:spPr bwMode="auto">
          <a:xfrm>
            <a:off x="873522" y="19824987"/>
            <a:ext cx="9829800" cy="118110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US" sz="4000" b="1" dirty="0" smtClean="0"/>
              <a:t>Safety</a:t>
            </a:r>
            <a:r>
              <a:rPr lang="en-US" sz="2800" dirty="0" smtClean="0"/>
              <a:t>.</a:t>
            </a:r>
          </a:p>
          <a:p>
            <a:pPr>
              <a:spcBef>
                <a:spcPct val="50000"/>
              </a:spcBef>
            </a:pPr>
            <a:endParaRPr lang="en-US" sz="2800" dirty="0"/>
          </a:p>
          <a:p>
            <a:pPr>
              <a:spcBef>
                <a:spcPct val="50000"/>
              </a:spcBef>
            </a:pPr>
            <a:r>
              <a:rPr lang="en-US" sz="3200" dirty="0"/>
              <a:t>Laboratory safety is a process and discipline, the goal of which is to prevent injuries and diseases from occurring among scientists, laboratory staff, non-laboratory staff and the community. 2.1.1 Laboratory Accidents. The fundamentals of lab safety are simple, and involve: teaching and performing science safely, watching out for yourself and everyone else in the lab, anticipating problems and preventing them, and being careful and aware of your surroundings</a:t>
            </a:r>
          </a:p>
          <a:p>
            <a:pPr>
              <a:spcBef>
                <a:spcPct val="50000"/>
              </a:spcBef>
            </a:pPr>
            <a:endParaRPr lang="en-US" sz="3200" dirty="0"/>
          </a:p>
          <a:p>
            <a:pPr>
              <a:spcBef>
                <a:spcPct val="50000"/>
              </a:spcBef>
            </a:pPr>
            <a:r>
              <a:rPr lang="en-US" sz="3200" dirty="0"/>
              <a:t>The bottom line is that it's vital to remember safety is a state of mind, and is about understanding risk, eliminating or minimizing hazards as much as possible, and being aware of the hazards that cannot be eliminated</a:t>
            </a:r>
            <a:r>
              <a:rPr lang="en-US" sz="2800" dirty="0"/>
              <a:t>.</a:t>
            </a:r>
            <a:endParaRPr lang="en-AU" sz="2800" dirty="0"/>
          </a:p>
        </p:txBody>
      </p:sp>
      <p:sp>
        <p:nvSpPr>
          <p:cNvPr id="16392" name="Rectangle 49"/>
          <p:cNvSpPr>
            <a:spLocks noChangeArrowheads="1"/>
          </p:cNvSpPr>
          <p:nvPr/>
        </p:nvSpPr>
        <p:spPr bwMode="auto">
          <a:xfrm>
            <a:off x="962364" y="4743450"/>
            <a:ext cx="9829800" cy="144780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a:t>Introduction</a:t>
            </a:r>
          </a:p>
          <a:p>
            <a:r>
              <a:rPr lang="en-US" sz="2800" b="1" dirty="0"/>
              <a:t> </a:t>
            </a:r>
            <a:endParaRPr lang="en-US" sz="2800" dirty="0"/>
          </a:p>
          <a:p>
            <a:r>
              <a:rPr lang="en-US" sz="3200" b="1" dirty="0">
                <a:latin typeface="Adobe Fan Heiti Std B" panose="020B0700000000000000" pitchFamily="34" charset="-128"/>
                <a:ea typeface="Adobe Fan Heiti Std B" panose="020B0700000000000000" pitchFamily="34" charset="-128"/>
              </a:rPr>
              <a:t>Laboratory Safety is a very important </a:t>
            </a:r>
            <a:r>
              <a:rPr lang="en-US" sz="3200" b="1" dirty="0" smtClean="0">
                <a:latin typeface="Adobe Fan Heiti Std B" panose="020B0700000000000000" pitchFamily="34" charset="-128"/>
                <a:ea typeface="Adobe Fan Heiti Std B" panose="020B0700000000000000" pitchFamily="34" charset="-128"/>
              </a:rPr>
              <a:t>aspect. Without </a:t>
            </a:r>
            <a:r>
              <a:rPr lang="en-US" sz="3200" b="1" dirty="0">
                <a:latin typeface="Adobe Fan Heiti Std B" panose="020B0700000000000000" pitchFamily="34" charset="-128"/>
                <a:ea typeface="Adobe Fan Heiti Std B" panose="020B0700000000000000" pitchFamily="34" charset="-128"/>
              </a:rPr>
              <a:t>it, experimentation could result in very serious injury, if not death, of course. To reduce the risks involved with experimentation, there are certain procedures that we should all follow as individuals and as a member of a group. It is important that the correct procedures are used in various situations, when handling hazardous or biological materials, when preparing, executing or cleaning up an experiment. It is also essential that you understand how to identify and use emergency equipment and protective </a:t>
            </a:r>
            <a:r>
              <a:rPr lang="en-US" sz="3200" b="1" dirty="0" smtClean="0">
                <a:latin typeface="Adobe Fan Heiti Std B" panose="020B0700000000000000" pitchFamily="34" charset="-128"/>
                <a:ea typeface="Adobe Fan Heiti Std B" panose="020B0700000000000000" pitchFamily="34" charset="-128"/>
              </a:rPr>
              <a:t>gear.</a:t>
            </a:r>
            <a:endParaRPr lang="en-US" sz="3200" b="1" dirty="0">
              <a:latin typeface="Adobe Fan Heiti Std B" panose="020B0700000000000000" pitchFamily="34" charset="-128"/>
              <a:ea typeface="Adobe Fan Heiti Std B" panose="020B0700000000000000" pitchFamily="34" charset="-128"/>
            </a:endParaRPr>
          </a:p>
        </p:txBody>
      </p:sp>
      <p:sp>
        <p:nvSpPr>
          <p:cNvPr id="51" name="Rectangle 50"/>
          <p:cNvSpPr>
            <a:spLocks noChangeArrowheads="1"/>
          </p:cNvSpPr>
          <p:nvPr/>
        </p:nvSpPr>
        <p:spPr bwMode="auto">
          <a:xfrm>
            <a:off x="11734800" y="4724400"/>
            <a:ext cx="9829800" cy="270510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marL="381000" indent="-381000">
              <a:spcBef>
                <a:spcPct val="50000"/>
              </a:spcBef>
              <a:defRPr/>
            </a:pPr>
            <a:r>
              <a:rPr lang="en-GB" sz="4000" b="1" dirty="0" smtClean="0">
                <a:latin typeface="Arial" pitchFamily="-108" charset="0"/>
                <a:ea typeface="ＭＳ Ｐゴシック" pitchFamily="-108" charset="-128"/>
                <a:cs typeface="ＭＳ Ｐゴシック" pitchFamily="-108" charset="-128"/>
              </a:rPr>
              <a:t>Do’s</a:t>
            </a:r>
            <a:endParaRPr lang="en-GB" sz="4000" b="1" dirty="0">
              <a:latin typeface="Arial" pitchFamily="-108" charset="0"/>
              <a:ea typeface="ＭＳ Ｐゴシック" pitchFamily="-108" charset="-128"/>
              <a:cs typeface="ＭＳ Ｐゴシック" pitchFamily="-108" charset="-128"/>
            </a:endParaRPr>
          </a:p>
          <a:p>
            <a:pPr marL="381000" indent="-381000">
              <a:defRPr/>
            </a:pPr>
            <a:endParaRPr lang="en-US" sz="3200" b="1" dirty="0">
              <a:latin typeface="Arial" pitchFamily="-108" charset="0"/>
              <a:ea typeface="ＭＳ Ｐゴシック" pitchFamily="-108" charset="-128"/>
              <a:cs typeface="ＭＳ Ｐゴシック" pitchFamily="-108" charset="-128"/>
            </a:endParaRPr>
          </a:p>
          <a:p>
            <a:pPr indent="-381000">
              <a:defRPr/>
            </a:pPr>
            <a:r>
              <a:rPr lang="en-US" sz="3200" b="1" dirty="0" smtClean="0">
                <a:latin typeface="Arial" pitchFamily="-108" charset="0"/>
                <a:ea typeface="ＭＳ Ｐゴシック" pitchFamily="-108" charset="-128"/>
                <a:cs typeface="ＭＳ Ｐゴシック" pitchFamily="-108" charset="-128"/>
              </a:rPr>
              <a:t>Yeas</a:t>
            </a:r>
            <a:endParaRPr lang="en-US" sz="3200" dirty="0">
              <a:latin typeface="Arial" pitchFamily="-108" charset="0"/>
              <a:ea typeface="ＭＳ Ｐゴシック" pitchFamily="-108" charset="-128"/>
              <a:cs typeface="ＭＳ Ｐゴシック" pitchFamily="-108" charset="-128"/>
            </a:endParaRPr>
          </a:p>
          <a:p>
            <a:pPr indent="-381000">
              <a:defRPr/>
            </a:pPr>
            <a:r>
              <a:rPr lang="en-US" sz="3200" dirty="0" smtClean="0">
                <a:latin typeface="Arial" pitchFamily="-108" charset="0"/>
                <a:ea typeface="ＭＳ Ｐゴシック" pitchFamily="-108" charset="-128"/>
                <a:cs typeface="ＭＳ Ｐゴシック" pitchFamily="-108" charset="-128"/>
              </a:rPr>
              <a:t>These are things that are okay and safe to do in the lab.</a:t>
            </a:r>
            <a:endParaRPr lang="en-US" sz="3200" dirty="0">
              <a:latin typeface="Arial" pitchFamily="-108" charset="0"/>
              <a:ea typeface="ＭＳ Ｐゴシック" pitchFamily="-108" charset="-128"/>
              <a:cs typeface="ＭＳ Ｐゴシック" pitchFamily="-108" charset="-128"/>
            </a:endParaRPr>
          </a:p>
          <a:p>
            <a:pPr indent="-381000">
              <a:defRPr/>
            </a:pPr>
            <a:r>
              <a:rPr lang="en-US" sz="3200" dirty="0">
                <a:latin typeface="Arial" pitchFamily="-108" charset="0"/>
                <a:ea typeface="ＭＳ Ｐゴシック" pitchFamily="-108" charset="-128"/>
                <a:cs typeface="ＭＳ Ｐゴシック" pitchFamily="-108" charset="-128"/>
              </a:rPr>
              <a:t> </a:t>
            </a:r>
          </a:p>
          <a:p>
            <a:pPr indent="-381000">
              <a:defRPr/>
            </a:pPr>
            <a:r>
              <a:rPr lang="en-US" sz="3200" dirty="0">
                <a:latin typeface="Arial" pitchFamily="-108" charset="0"/>
                <a:ea typeface="ＭＳ Ｐゴシック" pitchFamily="-108" charset="-128"/>
                <a:cs typeface="ＭＳ Ｐゴシック" pitchFamily="-108" charset="-128"/>
              </a:rPr>
              <a:t>• </a:t>
            </a:r>
            <a:r>
              <a:rPr lang="en-US" sz="3200" dirty="0"/>
              <a:t>Always walk in the </a:t>
            </a:r>
            <a:r>
              <a:rPr lang="en-US" sz="3200" dirty="0" smtClean="0"/>
              <a:t>lab</a:t>
            </a:r>
          </a:p>
          <a:p>
            <a:pPr indent="-381000">
              <a:defRPr/>
            </a:pPr>
            <a:r>
              <a:rPr lang="en-US" sz="3200" dirty="0" smtClean="0">
                <a:latin typeface="Arial" pitchFamily="-108" charset="0"/>
                <a:ea typeface="ＭＳ Ｐゴシック" pitchFamily="-108" charset="-128"/>
                <a:cs typeface="ＭＳ Ｐゴシック" pitchFamily="-108" charset="-128"/>
              </a:rPr>
              <a:t>• </a:t>
            </a:r>
            <a:r>
              <a:rPr lang="en-US" sz="3200" dirty="0"/>
              <a:t>Wear approved safety glasses at all times</a:t>
            </a:r>
            <a:r>
              <a:rPr lang="en-US" sz="3200" dirty="0" smtClean="0"/>
              <a:t>.</a:t>
            </a:r>
          </a:p>
          <a:p>
            <a:pPr indent="-381000">
              <a:defRPr/>
            </a:pPr>
            <a:r>
              <a:rPr lang="en-US" sz="3200" dirty="0" smtClean="0">
                <a:latin typeface="Arial" pitchFamily="-108" charset="0"/>
                <a:ea typeface="ＭＳ Ｐゴシック" pitchFamily="-108" charset="-128"/>
                <a:cs typeface="ＭＳ Ｐゴシック" pitchFamily="-108" charset="-128"/>
              </a:rPr>
              <a:t>• </a:t>
            </a:r>
            <a:r>
              <a:rPr lang="en-US" sz="3200" dirty="0"/>
              <a:t>Tie up or contain long hair with an appropriate fastener.</a:t>
            </a:r>
            <a:endParaRPr lang="en-US" sz="3200" dirty="0">
              <a:latin typeface="Arial" pitchFamily="-108" charset="0"/>
              <a:ea typeface="ＭＳ Ｐゴシック" pitchFamily="-108" charset="-128"/>
              <a:cs typeface="ＭＳ Ｐゴシック" pitchFamily="-108" charset="-128"/>
            </a:endParaRPr>
          </a:p>
          <a:p>
            <a:pPr indent="-381000">
              <a:defRPr/>
            </a:pPr>
            <a:r>
              <a:rPr lang="en-US" sz="3200" dirty="0">
                <a:latin typeface="Arial" pitchFamily="-108" charset="0"/>
                <a:ea typeface="ＭＳ Ｐゴシック" pitchFamily="-108" charset="-128"/>
                <a:cs typeface="ＭＳ Ｐゴシック" pitchFamily="-108" charset="-128"/>
              </a:rPr>
              <a:t>• </a:t>
            </a:r>
            <a:r>
              <a:rPr lang="en-US" sz="3200" dirty="0"/>
              <a:t>Report all accidents and injuries to the instructor </a:t>
            </a:r>
            <a:r>
              <a:rPr lang="en-US" sz="3200" dirty="0" smtClean="0"/>
              <a:t>immediately</a:t>
            </a:r>
          </a:p>
          <a:p>
            <a:pPr indent="-381000">
              <a:defRPr/>
            </a:pPr>
            <a:r>
              <a:rPr lang="en-US" sz="3200" dirty="0" smtClean="0">
                <a:latin typeface="Arial" pitchFamily="-108" charset="0"/>
                <a:ea typeface="ＭＳ Ｐゴシック" pitchFamily="-108" charset="-128"/>
                <a:cs typeface="ＭＳ Ｐゴシック" pitchFamily="-108" charset="-128"/>
              </a:rPr>
              <a:t>• </a:t>
            </a:r>
            <a:r>
              <a:rPr lang="en-US" sz="3200" dirty="0"/>
              <a:t>Operate machinery and power </a:t>
            </a:r>
            <a:r>
              <a:rPr lang="en-US" sz="2800" dirty="0"/>
              <a:t>tools only with the instructor’s permission</a:t>
            </a:r>
            <a:endParaRPr lang="en-US" sz="2800" dirty="0">
              <a:latin typeface="Arial" pitchFamily="-108" charset="0"/>
              <a:ea typeface="ＭＳ Ｐゴシック" pitchFamily="-108" charset="-128"/>
              <a:cs typeface="ＭＳ Ｐゴシック" pitchFamily="-108" charset="-128"/>
            </a:endParaRPr>
          </a:p>
          <a:p>
            <a:pPr indent="-381000">
              <a:defRPr/>
            </a:pPr>
            <a:r>
              <a:rPr lang="en-US" sz="2800" dirty="0">
                <a:latin typeface="Arial" pitchFamily="-108" charset="0"/>
                <a:ea typeface="ＭＳ Ｐゴシック" pitchFamily="-108" charset="-128"/>
                <a:cs typeface="ＭＳ Ｐゴシック" pitchFamily="-108" charset="-128"/>
              </a:rPr>
              <a:t> </a:t>
            </a:r>
          </a:p>
        </p:txBody>
      </p:sp>
      <p:sp>
        <p:nvSpPr>
          <p:cNvPr id="16394" name="Rectangle 51"/>
          <p:cNvSpPr>
            <a:spLocks noChangeArrowheads="1"/>
          </p:cNvSpPr>
          <p:nvPr/>
        </p:nvSpPr>
        <p:spPr bwMode="auto">
          <a:xfrm>
            <a:off x="22326600" y="4724400"/>
            <a:ext cx="9829800" cy="27051000"/>
          </a:xfrm>
          <a:prstGeom prst="rect">
            <a:avLst/>
          </a:prstGeom>
          <a:solidFill>
            <a:schemeClr val="bg1"/>
          </a:solidFill>
          <a:ln w="9525">
            <a:noFill/>
            <a:miter lim="800000"/>
            <a:headEnd/>
            <a:tailEnd/>
          </a:ln>
        </p:spPr>
        <p:txBody>
          <a:bodyPr lIns="360000" tIns="360000" rIns="360000" bIns="360000">
            <a:prstTxWarp prst="textNoShape">
              <a:avLst/>
            </a:prstTxWarp>
          </a:bodyPr>
          <a:lstStyle/>
          <a:p>
            <a:pPr>
              <a:spcBef>
                <a:spcPct val="50000"/>
              </a:spcBef>
            </a:pPr>
            <a:r>
              <a:rPr lang="en-GB" sz="4000" b="1" dirty="0" smtClean="0"/>
              <a:t>Don’ts</a:t>
            </a:r>
            <a:endParaRPr lang="en-GB" sz="4000" b="1" dirty="0"/>
          </a:p>
          <a:p>
            <a:endParaRPr lang="en-US" sz="2800" dirty="0" smtClean="0"/>
          </a:p>
          <a:p>
            <a:r>
              <a:rPr lang="en-US" sz="3200" b="1" dirty="0" smtClean="0"/>
              <a:t>No</a:t>
            </a:r>
            <a:endParaRPr lang="en-US" sz="3200" dirty="0" smtClean="0"/>
          </a:p>
          <a:p>
            <a:r>
              <a:rPr lang="en-US" sz="3200" dirty="0" smtClean="0"/>
              <a:t>This section shows all the things that you shouldn’t do while you are in the lab and how to keep you safe</a:t>
            </a:r>
            <a:endParaRPr lang="en-US" sz="3200" dirty="0"/>
          </a:p>
          <a:p>
            <a:endParaRPr lang="en-US" sz="3200" dirty="0" smtClean="0"/>
          </a:p>
          <a:p>
            <a:pPr marL="457200" indent="-457200">
              <a:buFont typeface="Arial" panose="020B0604020202020204" pitchFamily="34" charset="0"/>
              <a:buChar char="•"/>
            </a:pPr>
            <a:r>
              <a:rPr lang="en-US" sz="3200" dirty="0" smtClean="0"/>
              <a:t>The </a:t>
            </a:r>
            <a:r>
              <a:rPr lang="en-US" sz="3200" dirty="0"/>
              <a:t>shop is no place for practical jokes or “horseplay”. This behavior is dangerous to you and to your classmates</a:t>
            </a:r>
            <a:r>
              <a:rPr lang="en-US" sz="3200" dirty="0" smtClean="0"/>
              <a: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Working without a lab coat or wearing a lab coat outside of the </a:t>
            </a:r>
            <a:r>
              <a:rPr lang="en-US" sz="3200" dirty="0" smtClean="0"/>
              <a:t>lab</a:t>
            </a:r>
          </a:p>
          <a:p>
            <a:endParaRPr lang="en-US" sz="3200" dirty="0" smtClean="0"/>
          </a:p>
          <a:p>
            <a:pPr marL="457200" indent="-457200">
              <a:buFont typeface="Arial" panose="020B0604020202020204" pitchFamily="34" charset="0"/>
              <a:buChar char="•"/>
            </a:pPr>
            <a:r>
              <a:rPr lang="en-US" sz="3200" dirty="0"/>
              <a:t>Working without safety goggles or glasses</a:t>
            </a:r>
          </a:p>
          <a:p>
            <a:pPr marL="457200" indent="-457200">
              <a:buFont typeface="Arial" panose="020B0604020202020204" pitchFamily="34" charset="0"/>
              <a:buChar char="•"/>
            </a:pPr>
            <a:endParaRPr lang="en-US" sz="3200" dirty="0" smtClean="0"/>
          </a:p>
          <a:p>
            <a:pPr marL="457200" indent="-457200">
              <a:buFont typeface="Arial" panose="020B0604020202020204" pitchFamily="34" charset="0"/>
              <a:buChar char="•"/>
            </a:pPr>
            <a:r>
              <a:rPr lang="en-US" sz="3200" dirty="0"/>
              <a:t>Eating close to or directly at the lab bench</a:t>
            </a:r>
          </a:p>
          <a:p>
            <a:pPr marL="457200" indent="-457200">
              <a:buFont typeface="Arial" panose="020B0604020202020204" pitchFamily="34" charset="0"/>
              <a:buChar char="•"/>
            </a:pPr>
            <a:endParaRPr lang="en-US" sz="2800" dirty="0" smtClean="0"/>
          </a:p>
          <a:p>
            <a:pPr marL="457200" indent="-457200">
              <a:buFont typeface="Arial" panose="020B0604020202020204" pitchFamily="34" charset="0"/>
              <a:buChar char="•"/>
            </a:pPr>
            <a:endParaRPr lang="en-US" sz="2800" dirty="0" smtClean="0"/>
          </a:p>
          <a:p>
            <a:r>
              <a:rPr lang="en-US" sz="2800" dirty="0"/>
              <a:t> </a:t>
            </a:r>
          </a:p>
          <a:p>
            <a:r>
              <a:rPr lang="en-US" sz="2800" dirty="0" smtClean="0"/>
              <a:t>  </a:t>
            </a:r>
            <a:endParaRPr lang="en-US" sz="2800" dirty="0"/>
          </a:p>
          <a:p>
            <a:pPr>
              <a:spcBef>
                <a:spcPct val="50000"/>
              </a:spcBef>
            </a:pPr>
            <a:endParaRPr lang="en-US" sz="4000" b="1" dirty="0">
              <a:solidFill>
                <a:srgbClr val="CC3300"/>
              </a:solidFill>
            </a:endParaRPr>
          </a:p>
        </p:txBody>
      </p:sp>
      <p:sp>
        <p:nvSpPr>
          <p:cNvPr id="16400" name="Text Box 17"/>
          <p:cNvSpPr txBox="1">
            <a:spLocks noChangeArrowheads="1"/>
          </p:cNvSpPr>
          <p:nvPr/>
        </p:nvSpPr>
        <p:spPr bwMode="auto">
          <a:xfrm>
            <a:off x="14923411" y="25451594"/>
            <a:ext cx="3505200" cy="1594622"/>
          </a:xfrm>
          <a:prstGeom prst="rect">
            <a:avLst/>
          </a:prstGeom>
          <a:noFill/>
          <a:ln w="9525">
            <a:noFill/>
            <a:miter lim="800000"/>
            <a:headEnd/>
            <a:tailEnd/>
          </a:ln>
        </p:spPr>
        <p:txBody>
          <a:bodyPr lIns="180000" tIns="180000" rIns="180000" bIns="180000">
            <a:prstTxWarp prst="textNoShape">
              <a:avLst/>
            </a:prstTxWarp>
            <a:spAutoFit/>
          </a:bodyPr>
          <a:lstStyle/>
          <a:p>
            <a:pPr algn="r"/>
            <a:r>
              <a:rPr lang="en-AU" sz="2000" i="1" dirty="0" smtClean="0"/>
              <a:t>Ed on the left is not in the proper attire. The </a:t>
            </a:r>
            <a:r>
              <a:rPr lang="en-AU" sz="2000" i="1" dirty="0" err="1" smtClean="0"/>
              <a:t>ed</a:t>
            </a:r>
            <a:r>
              <a:rPr lang="en-AU" sz="2000" i="1" dirty="0" smtClean="0"/>
              <a:t> on the right is the </a:t>
            </a:r>
            <a:r>
              <a:rPr lang="en-AU" sz="2000" i="1" dirty="0" err="1" smtClean="0"/>
              <a:t>the</a:t>
            </a:r>
            <a:r>
              <a:rPr lang="en-AU" sz="2000" i="1" dirty="0" smtClean="0"/>
              <a:t> proper lab attire</a:t>
            </a:r>
            <a:endParaRPr lang="en-AU" sz="2000" i="1" dirty="0"/>
          </a:p>
        </p:txBody>
      </p:sp>
      <p:sp>
        <p:nvSpPr>
          <p:cNvPr id="16405" name="Text Box 22"/>
          <p:cNvSpPr txBox="1">
            <a:spLocks noChangeArrowheads="1"/>
          </p:cNvSpPr>
          <p:nvPr/>
        </p:nvSpPr>
        <p:spPr bwMode="auto">
          <a:xfrm>
            <a:off x="12573000" y="20409059"/>
            <a:ext cx="3505200" cy="2948839"/>
          </a:xfrm>
          <a:prstGeom prst="rect">
            <a:avLst/>
          </a:prstGeom>
          <a:noFill/>
          <a:ln w="9525">
            <a:noFill/>
            <a:miter lim="800000"/>
            <a:headEnd/>
            <a:tailEnd/>
          </a:ln>
        </p:spPr>
        <p:txBody>
          <a:bodyPr lIns="180000" tIns="180000" rIns="180000" bIns="180000">
            <a:prstTxWarp prst="textNoShape">
              <a:avLst/>
            </a:prstTxWarp>
            <a:spAutoFit/>
          </a:bodyPr>
          <a:lstStyle/>
          <a:p>
            <a:r>
              <a:rPr lang="en-AU" sz="2800" i="1" dirty="0" smtClean="0"/>
              <a:t>In the picture, all safe procedures are demonstrated. This is how you should perform while in the lab </a:t>
            </a:r>
            <a:endParaRPr lang="en-AU" sz="2800" i="1" dirty="0"/>
          </a:p>
        </p:txBody>
      </p:sp>
      <p:sp>
        <p:nvSpPr>
          <p:cNvPr id="16407" name="Text Box 22"/>
          <p:cNvSpPr txBox="1">
            <a:spLocks noChangeArrowheads="1"/>
          </p:cNvSpPr>
          <p:nvPr/>
        </p:nvSpPr>
        <p:spPr bwMode="auto">
          <a:xfrm>
            <a:off x="25146000" y="20512595"/>
            <a:ext cx="3505200" cy="4795498"/>
          </a:xfrm>
          <a:prstGeom prst="rect">
            <a:avLst/>
          </a:prstGeom>
          <a:noFill/>
          <a:ln w="9525">
            <a:noFill/>
            <a:miter lim="800000"/>
            <a:headEnd/>
            <a:tailEnd/>
          </a:ln>
        </p:spPr>
        <p:txBody>
          <a:bodyPr lIns="180000" tIns="180000" rIns="180000" bIns="180000">
            <a:prstTxWarp prst="textNoShape">
              <a:avLst/>
            </a:prstTxWarp>
            <a:spAutoFit/>
          </a:bodyPr>
          <a:lstStyle/>
          <a:p>
            <a:r>
              <a:rPr lang="en-US" sz="3200" i="1" dirty="0" smtClean="0"/>
              <a:t>In the picture above, things that are not safe are demonstrated. You should try hard not to perform any task like this</a:t>
            </a:r>
            <a:endParaRPr lang="en-AU" sz="3200" i="1" dirty="0"/>
          </a:p>
        </p:txBody>
      </p:sp>
      <p:pic>
        <p:nvPicPr>
          <p:cNvPr id="2" name="Picture 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02800" y="14936214"/>
            <a:ext cx="8573854" cy="5151438"/>
          </a:xfrm>
          <a:prstGeom prst="rect">
            <a:avLst/>
          </a:prstGeom>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3391473" y="12298089"/>
            <a:ext cx="5791200" cy="8110970"/>
          </a:xfrm>
          <a:prstGeom prst="rect">
            <a:avLst/>
          </a:prstGeom>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3696273" y="23379906"/>
            <a:ext cx="5181600" cy="4143375"/>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Facet</Template>
  <TotalTime>62</TotalTime>
  <Words>333</Words>
  <Application>Microsoft Office PowerPoint</Application>
  <PresentationFormat>Custom</PresentationFormat>
  <Paragraphs>48</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Adobe Fan Heiti Std B</vt:lpstr>
      <vt:lpstr>ＭＳ Ｐゴシック</vt:lpstr>
      <vt:lpstr>Arial</vt:lpstr>
      <vt:lpstr>Arial Black</vt:lpstr>
      <vt:lpstr>Calibri</vt:lpstr>
      <vt:lpstr>Trebuchet MS</vt:lpstr>
      <vt:lpstr>Wingdings 3</vt:lpstr>
      <vt:lpstr>Facet</vt:lpstr>
      <vt:lpstr>PowerPoint Presentation</vt:lpstr>
    </vt:vector>
  </TitlesOfParts>
  <Manager/>
  <Company>DCSD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Shenica Mathieu</dc:creator>
  <cp:keywords/>
  <dc:description/>
  <cp:lastModifiedBy>Marcus Barnwell</cp:lastModifiedBy>
  <cp:revision>10</cp:revision>
  <cp:lastPrinted>2009-06-18T18:06:01Z</cp:lastPrinted>
  <dcterms:created xsi:type="dcterms:W3CDTF">2015-09-08T14:57:36Z</dcterms:created>
  <dcterms:modified xsi:type="dcterms:W3CDTF">2015-12-16T18:22:09Z</dcterms:modified>
  <cp:category/>
</cp:coreProperties>
</file>